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0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0A21A-98F6-12B3-E63B-4BCD968AA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C21C47-7B57-7CFE-B89D-0EE2649DD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95BDE5-5BC1-45AD-BD18-5C3AE3EF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A1D-209B-F44A-8938-D538C55FC5AC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5826FF-CC82-9973-D5FD-445EA81C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70F70A-0152-80BC-D74D-F65E0DE6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9B36-827B-5C49-8F39-A01894BFF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34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5BD3F-CC4D-D28B-C4C6-A378D9A6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57FFD4-E41A-C747-B361-BA156C973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897BE2-6BAE-3074-637D-9CB7323E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A1D-209B-F44A-8938-D538C55FC5AC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47DB8F-145D-EE12-D5B9-8D5A154C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012B3-D85A-62F2-39D9-6592CBD1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9B36-827B-5C49-8F39-A01894BFF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51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A490345-9BC8-0CF1-8EFA-21B52BF17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FA9A40-A563-6AA5-9CB7-7C681F559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57AFEC-3EEB-8772-FB5B-5E3838E9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A1D-209B-F44A-8938-D538C55FC5AC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EFC413-6D7B-41BF-47D4-2A702078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1D3581-4162-ACC8-1E8A-BABAAAC0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9B36-827B-5C49-8F39-A01894BFF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7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B047D-DB30-F6BB-BF4A-111E2BD0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17D86B-E0BF-6CC5-52A7-B394E8F6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B086F1-D233-672E-766A-3D520DF1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A1D-209B-F44A-8938-D538C55FC5AC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A0C64D-C3EA-EA47-2508-821E1FA7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4883B4-661F-0565-73E5-6E4C46DE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9B36-827B-5C49-8F39-A01894BFF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82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5893-8C13-C5A7-EFFA-27344FD6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EE0412-B329-6BBA-4AF2-8B64EAE77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D6A85E-0A95-C71E-F335-A95F9AE9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A1D-209B-F44A-8938-D538C55FC5AC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9E610E-F033-D9C8-4201-1BF5C2D4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A31F1A-02DC-7B6F-FDD3-A03243DE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9B36-827B-5C49-8F39-A01894BFF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54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2F095-BFE3-E3D0-E61C-098ADEFD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397176-0DD8-9071-42CC-1448F30CA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6E35CC-12FB-5049-B1B3-B4F29C473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21198C-46BB-D948-6FBF-DC0A56C4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A1D-209B-F44A-8938-D538C55FC5AC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6D8578-92EA-8C42-1498-CE86A642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12296A-0DCD-C661-54F7-7883527B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9B36-827B-5C49-8F39-A01894BFF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80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E156D5-2040-6230-BDD8-0D2C4414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24212F-94C9-9F16-C41F-E8AE1B5A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A9F45C-06CC-6156-A363-4CB151F67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B0B5C2-765B-7CEA-D6BC-3799B4F11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00EEC5D-925A-4050-0626-1C3828D96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2963B9-19F9-BF12-5FCE-9411A8E1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A1D-209B-F44A-8938-D538C55FC5AC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9DEAD8-CE43-93ED-DBD2-0923048F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0B0B98-2978-52EA-2AAA-59E8BFA2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9B36-827B-5C49-8F39-A01894BFF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92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4BAAF2-C578-02A7-DFA0-02018247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ADBD50-63E7-8F21-1D40-F5E6EDA1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A1D-209B-F44A-8938-D538C55FC5AC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9E58A8-D072-A5BA-1712-D53B400E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FFECD3-3F45-476C-E497-48BC2074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9B36-827B-5C49-8F39-A01894BFF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07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C74F41-ED06-576A-2C60-28A76D99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A1D-209B-F44A-8938-D538C55FC5AC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4463C2-4BA6-E1A4-06A4-84A2281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7697F3-8260-B3E3-E6B5-A2719871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9B36-827B-5C49-8F39-A01894BFF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92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D9E9A8-E492-2998-6047-2D18501E9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3B6B9A-884B-5738-E27D-1B5C5D79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EB11B8-6D83-BA1E-A0D5-3F8E28A20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5670BA-CFA9-994F-B88A-6DCBBF25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A1D-209B-F44A-8938-D538C55FC5AC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8E2471-F6B4-C9D9-EF6A-630DAD97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22891C-E602-C1E0-9410-AEEACCCE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9B36-827B-5C49-8F39-A01894BFF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45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8E126-D9D1-AE36-7105-4A91F4B7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8297F4-B6CF-F570-E328-927453019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A68458-AAD0-6E8D-E832-A893026DA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C6FF8C-384D-879A-E40A-262C6BE9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A1D-209B-F44A-8938-D538C55FC5AC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432A2F-ABC4-581E-DF74-FA1F166D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FD69FD-9B80-23DE-B08B-69307CCA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9B36-827B-5C49-8F39-A01894BFF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27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0A2397-7A27-5075-9B97-E3EFA538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8CB0A9-6E64-C4B5-6116-A3AFDB108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D0FF1-4654-FF23-7931-631CA01E4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DEA1D-209B-F44A-8938-D538C55FC5AC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99DE92-CF22-B751-46AD-C9F09EF01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40F3AA-0508-BA74-8388-97CF4CC6F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9B36-827B-5C49-8F39-A01894BFF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1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810" y="365125"/>
            <a:ext cx="3697356" cy="5108918"/>
          </a:xfrm>
        </p:spPr>
        <p:txBody>
          <a:bodyPr>
            <a:normAutofit/>
          </a:bodyPr>
          <a:lstStyle/>
          <a:p>
            <a:r>
              <a:rPr lang="fr-FR" dirty="0"/>
              <a:t>Vidéo de l’allumage d’un spray de carburant par retournement  temporel microonde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9377-C064-46C2-8510-13B27CBBB11C}" type="slidenum">
              <a:rPr lang="fr-FR" smtClean="0"/>
              <a:t>1</a:t>
            </a:fld>
            <a:endParaRPr lang="fr-FR"/>
          </a:p>
        </p:txBody>
      </p:sp>
      <p:pic>
        <p:nvPicPr>
          <p:cNvPr id="7" name="video_allumag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25963" y="687388"/>
            <a:ext cx="3138487" cy="5580062"/>
          </a:xfrm>
        </p:spPr>
      </p:pic>
    </p:spTree>
    <p:extLst>
      <p:ext uri="{BB962C8B-B14F-4D97-AF65-F5344CB8AC3E}">
        <p14:creationId xmlns:p14="http://schemas.microsoft.com/office/powerpoint/2010/main" val="24512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Macintosh PowerPoint</Application>
  <PresentationFormat>Grand écran</PresentationFormat>
  <Paragraphs>2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Vidéo de l’allumage d’un spray de carburant par retournement  temporel microonde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Vidéo de l’allumage d’un spray de carburant par retournement  temporel microonde</dc:title>
  <dc:creator>Jerome Sokoloff</dc:creator>
  <cp:lastModifiedBy>Jerome Sokoloff</cp:lastModifiedBy>
  <cp:revision>1</cp:revision>
  <dcterms:created xsi:type="dcterms:W3CDTF">2023-03-27T16:49:58Z</dcterms:created>
  <dcterms:modified xsi:type="dcterms:W3CDTF">2023-03-27T16:52:05Z</dcterms:modified>
</cp:coreProperties>
</file>